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1" r:id="rId17"/>
    <p:sldId id="282" r:id="rId18"/>
    <p:sldId id="283" r:id="rId19"/>
    <p:sldId id="284" r:id="rId20"/>
    <p:sldId id="292" r:id="rId21"/>
    <p:sldId id="285" r:id="rId22"/>
    <p:sldId id="280" r:id="rId23"/>
    <p:sldId id="300" r:id="rId24"/>
    <p:sldId id="272" r:id="rId25"/>
    <p:sldId id="286" r:id="rId26"/>
    <p:sldId id="290" r:id="rId27"/>
    <p:sldId id="291" r:id="rId28"/>
    <p:sldId id="287" r:id="rId29"/>
    <p:sldId id="288" r:id="rId30"/>
    <p:sldId id="260" r:id="rId31"/>
    <p:sldId id="296" r:id="rId32"/>
    <p:sldId id="295" r:id="rId33"/>
    <p:sldId id="297" r:id="rId34"/>
  </p:sldIdLst>
  <p:sldSz cx="18288000" cy="10287000"/>
  <p:notesSz cx="6858000" cy="9144000"/>
  <p:embeddedFontLst>
    <p:embeddedFont>
      <p:font typeface="Arial" panose="020B060402020202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Libre Franklin Bold" panose="020F0502020204030204" pitchFamily="34" charset="0"/>
      <p:regular r:id="rId45"/>
      <p:bold r:id="rId46"/>
      <p:italic r:id="rId47"/>
      <p:boldItalic r:id="rId48"/>
    </p:embeddedFont>
    <p:embeddedFont>
      <p:font typeface="Nunito Sans" pitchFamily="2" charset="77"/>
      <p:regular r:id="rId49"/>
      <p:bold r:id="rId50"/>
      <p:italic r:id="rId51"/>
      <p:boldItalic r:id="rId52"/>
    </p:embeddedFont>
    <p:embeddedFont>
      <p:font typeface="Nunito Sans Heavy" pitchFamily="2" charset="77"/>
      <p:regular r:id="rId53"/>
      <p:bold r:id="rId54"/>
    </p:embeddedFont>
    <p:embeddedFont>
      <p:font typeface="Nunito Sans Semi-Bold" pitchFamily="2" charset="77"/>
      <p:regular r:id="rId55"/>
      <p:bold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verpass Light" panose="020F0502020204030204" pitchFamily="34" charset="0"/>
      <p:regular r:id="rId61"/>
      <p:bold r:id="rId62"/>
      <p:italic r:id="rId63"/>
      <p:boldItalic r:id="rId64"/>
    </p:embeddedFont>
    <p:embeddedFont>
      <p:font typeface="Yeseva One" pitchFamily="2" charset="77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3352" autoAdjust="0"/>
  </p:normalViewPr>
  <p:slideViewPr>
    <p:cSldViewPr>
      <p:cViewPr varScale="1">
        <p:scale>
          <a:sx n="116" d="100"/>
          <a:sy n="116" d="100"/>
        </p:scale>
        <p:origin x="8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10" Type="http://schemas.openxmlformats.org/officeDocument/2006/relationships/image" Target="../media/image15.svg"/><Relationship Id="rId4" Type="http://schemas.openxmlformats.org/officeDocument/2006/relationships/image" Target="../media/image34.jp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1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27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49" y="46863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4CE2C-45AE-BE4E-81F5-92A60586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81" y="5420171"/>
            <a:ext cx="762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88" y="3687851"/>
            <a:ext cx="9195280" cy="754187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24E0C2-DC23-554B-B0C0-DCA25CAD3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288" y="6953225"/>
            <a:ext cx="8358089" cy="732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24736A-F4D0-104F-904A-DBC396A50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978" y="8560109"/>
            <a:ext cx="3517900" cy="1041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E5941D-76AD-3B42-B1EB-BC47C60376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5429" y="5182344"/>
            <a:ext cx="9094842" cy="9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340858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95700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2494967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6764963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270274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39813" y="2494967"/>
            <a:ext cx="1298189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32169" y="2712720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417790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23102" y="685659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334000" y="2998952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D564BF56-CFC8-D344-8785-202618F6A8D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6EA6FF4-A048-0C47-8A8B-24ADF04120D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03F130F-1EB9-6442-A9BD-F2DFD503248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E9C75C2-B62A-544A-9AFA-6CA8EEC5A52B}"/>
              </a:ext>
            </a:extLst>
          </p:cNvPr>
          <p:cNvSpPr/>
          <p:nvPr/>
        </p:nvSpPr>
        <p:spPr>
          <a:xfrm flipH="1">
            <a:off x="16306800" y="8326956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/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(1 −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66280" y="4930727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7893</TotalTime>
  <Words>1373</Words>
  <Application>Microsoft Macintosh PowerPoint</Application>
  <PresentationFormat>Custom</PresentationFormat>
  <Paragraphs>307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Libre Franklin Bold</vt:lpstr>
      <vt:lpstr>Cambria Math</vt:lpstr>
      <vt:lpstr>Calibri</vt:lpstr>
      <vt:lpstr>Overpass Light</vt:lpstr>
      <vt:lpstr>Nunito Sans Heavy</vt:lpstr>
      <vt:lpstr>Nunito Sans</vt:lpstr>
      <vt:lpstr>Arial</vt:lpstr>
      <vt:lpstr>Open Sans</vt:lpstr>
      <vt:lpstr>Yeseva One</vt:lpstr>
      <vt:lpstr>Libre Baskerville</vt:lpstr>
      <vt:lpstr>Nunito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704</cp:revision>
  <dcterms:created xsi:type="dcterms:W3CDTF">2006-08-16T00:00:00Z</dcterms:created>
  <dcterms:modified xsi:type="dcterms:W3CDTF">2024-09-23T10:20:20Z</dcterms:modified>
  <dc:identifier>DAF_p7YEKQg</dc:identifier>
</cp:coreProperties>
</file>